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Source Code Pro"/>
      <p:regular r:id="rId12"/>
      <p:bold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SourceCodePro-bold.fntdata"/><Relationship Id="rId12" Type="http://schemas.openxmlformats.org/officeDocument/2006/relationships/font" Target="fonts/SourceCodePr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jpg>
</file>

<file path=ppt/media/image04.png>
</file>

<file path=ppt/media/image05.png>
</file>

<file path=ppt/media/image0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hape 5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53" name="Shape 53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12000"/>
            </a:lvl1pPr>
            <a:lvl2pPr lvl="1">
              <a:spcBef>
                <a:spcPts val="0"/>
              </a:spcBef>
              <a:buSzPct val="100000"/>
              <a:defRPr sz="12000"/>
            </a:lvl2pPr>
            <a:lvl3pPr lvl="2">
              <a:spcBef>
                <a:spcPts val="0"/>
              </a:spcBef>
              <a:buSzPct val="100000"/>
              <a:defRPr sz="12000"/>
            </a:lvl3pPr>
            <a:lvl4pPr lvl="3">
              <a:spcBef>
                <a:spcPts val="0"/>
              </a:spcBef>
              <a:buSzPct val="100000"/>
              <a:defRPr sz="12000"/>
            </a:lvl4pPr>
            <a:lvl5pPr lvl="4">
              <a:spcBef>
                <a:spcPts val="0"/>
              </a:spcBef>
              <a:buSzPct val="100000"/>
              <a:defRPr sz="12000"/>
            </a:lvl5pPr>
            <a:lvl6pPr lvl="5">
              <a:spcBef>
                <a:spcPts val="0"/>
              </a:spcBef>
              <a:buSzPct val="100000"/>
              <a:defRPr sz="12000"/>
            </a:lvl6pPr>
            <a:lvl7pPr lvl="6">
              <a:spcBef>
                <a:spcPts val="0"/>
              </a:spcBef>
              <a:buSzPct val="100000"/>
              <a:defRPr sz="12000"/>
            </a:lvl7pPr>
            <a:lvl8pPr lvl="7">
              <a:spcBef>
                <a:spcPts val="0"/>
              </a:spcBef>
              <a:buSzPct val="100000"/>
              <a:defRPr sz="12000"/>
            </a:lvl8pPr>
            <a:lvl9pPr lvl="8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" name="Shape 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1" name="Shape 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6" name="Shape 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35" name="Shape 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618203"/>
            <a:ext cx="2808000" cy="295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6.png"/><Relationship Id="rId4" Type="http://schemas.openxmlformats.org/officeDocument/2006/relationships/image" Target="../media/image0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3.jpg"/><Relationship Id="rId4" Type="http://schemas.openxmlformats.org/officeDocument/2006/relationships/image" Target="../media/image04.png"/><Relationship Id="rId5" Type="http://schemas.openxmlformats.org/officeDocument/2006/relationships/hyperlink" Target="http://www.sitepoint.com/filtering-reality-with-javascript-google-cardboard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4125" y="0"/>
            <a:ext cx="92181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 txBox="1"/>
          <p:nvPr>
            <p:ph type="ctrTitle"/>
          </p:nvPr>
        </p:nvSpPr>
        <p:spPr>
          <a:xfrm>
            <a:off x="388033" y="-75862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B5394"/>
                </a:solidFill>
              </a:rPr>
              <a:t>Augmented Reality</a:t>
            </a:r>
          </a:p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311700" y="3697275"/>
            <a:ext cx="8520600" cy="792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B5394"/>
                </a:solidFill>
              </a:rPr>
              <a:t>Daniel Daugherty, Kevin Guo, Cedric Kim, Kevin Zhang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Project Overview - VR Object Viewing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319800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Core of the Project: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Tracking Post-it (OpenCV)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Perspective analysis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Model overlay (Cube, CAD)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Stereoscopy effect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VR Experience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The Stretch Goals: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Interaction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Networking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574" y="2055325"/>
            <a:ext cx="4060424" cy="281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8900" y="1993500"/>
            <a:ext cx="982225" cy="95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Sticky Note Demo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Mask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Canny Lines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Hough Lines/Contour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1249" y="1122525"/>
            <a:ext cx="4850601" cy="379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Questions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Lighting conditions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Locating corners of a quadrilateral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HoughLines (multiple lines)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Cad model implementation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OpenGL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5723" y="-76200"/>
            <a:ext cx="2397124" cy="21073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Google Cardboard Viewer Demo</a:t>
            </a:r>
          </a:p>
        </p:txBody>
      </p:sp>
      <p:pic>
        <p:nvPicPr>
          <p:cNvPr id="92" name="Shape 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4625" y="2384225"/>
            <a:ext cx="4567550" cy="256924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Created Google Cardboard camera format in OpenCV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VNC viewer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Lack of Stereoscopy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Image not centered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Laggy and battery probs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Basis of our work: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  </a:t>
            </a:r>
            <a:r>
              <a:rPr lang="en" sz="8600" u="sng">
                <a:solidFill>
                  <a:schemeClr val="hlink"/>
                </a:solidFill>
                <a:hlinkClick r:id="rId5"/>
              </a:rPr>
              <a:t>LINK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Questions...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Char char="●"/>
            </a:pPr>
            <a:r>
              <a:rPr lang="en">
                <a:solidFill>
                  <a:srgbClr val="000000"/>
                </a:solidFill>
              </a:rPr>
              <a:t>Better method to link PC camera to phone 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Char char="●"/>
            </a:pPr>
            <a:r>
              <a:rPr lang="en">
                <a:solidFill>
                  <a:srgbClr val="000000"/>
                </a:solidFill>
              </a:rPr>
              <a:t>Stereoscopy Effect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Char char="●"/>
            </a:pPr>
            <a:r>
              <a:rPr lang="en">
                <a:solidFill>
                  <a:srgbClr val="000000"/>
                </a:solidFill>
              </a:rPr>
              <a:t>Suggestions for the image?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Offset between the eyes?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○"/>
            </a:pPr>
            <a:r>
              <a:rPr lang="en" sz="1800">
                <a:solidFill>
                  <a:srgbClr val="000000"/>
                </a:solidFill>
              </a:rPr>
              <a:t>Centered?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>
                <a:solidFill>
                  <a:srgbClr val="000000"/>
                </a:solidFill>
              </a:rPr>
              <a:t>Code Structure?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Additional Comments or Questions?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051" y="1382524"/>
            <a:ext cx="6231902" cy="350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modern-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